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756" y="-2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39D3E-8FA9-4BF2-B5F6-C40CF8A62BB6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003C6B-D3C0-4783-A5EA-A31351DE1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520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2B17FE-1732-48DC-89C6-21F3061E7EDB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F9030-A811-4710-B288-43D313A7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3036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4F9030-A811-4710-B288-43D313A72F31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598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042C0BB8-084A-4CEC-BD14-316F010384AD}" type="datetime1">
              <a:rPr lang="ru-RU" smtClean="0"/>
              <a:t>18.12.2023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B4C5-147D-4651-80A9-F34208D6A641}" type="datetime1">
              <a:rPr lang="ru-RU" smtClean="0"/>
              <a:t>18.12.2023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7B3FB48-667B-43BA-82A2-F6C0F3C7BB3C}" type="datetime1">
              <a:rPr lang="ru-RU" smtClean="0"/>
              <a:t>18.12.2023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E3A0F-CAA2-400D-8594-DE3A842D980C}" type="datetime1">
              <a:rPr lang="ru-RU" smtClean="0"/>
              <a:t>18.12.2023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4D88D-E8D8-4FA2-9804-0D77B49A1ACD}" type="datetime1">
              <a:rPr lang="ru-RU" smtClean="0"/>
              <a:t>18.12.2023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85C6-53C1-4C33-AB90-AA84DCBB4D28}" type="datetime1">
              <a:rPr lang="ru-RU" smtClean="0"/>
              <a:t>18.12.2023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FE6EC-D4C0-41B6-BA23-840C4B68447D}" type="datetime1">
              <a:rPr lang="ru-RU" smtClean="0"/>
              <a:t>18.12.2023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5B4C7-4822-4A21-ABB4-D6992C502976}" type="datetime1">
              <a:rPr lang="ru-RU" smtClean="0"/>
              <a:t>18.12.2023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D1F0-27B1-43E7-A80A-30852E19BA5D}" type="datetime1">
              <a:rPr lang="ru-RU" smtClean="0"/>
              <a:t>18.12.2023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162D7-6A66-4EE0-9E83-559C74E25528}" type="datetime1">
              <a:rPr lang="ru-RU" smtClean="0"/>
              <a:t>18.12.2023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0634E-BD82-4351-8AE4-C12B12C26F89}" type="datetime1">
              <a:rPr lang="ru-RU" smtClean="0"/>
              <a:t>18.12.2023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6DA9CE1-982A-4447-AB00-4B139D55A5DA}" type="datetime1">
              <a:rPr lang="ru-RU" smtClean="0"/>
              <a:t>18.12.2023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6632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Муниципальное бюджетное общеобразовательное учреждение</a:t>
            </a:r>
            <a:br>
              <a:rPr lang="ru-RU" sz="2000" dirty="0"/>
            </a:br>
            <a:r>
              <a:rPr lang="ru-RU" sz="2000" dirty="0"/>
              <a:t>«Абазинская СОШ №49</a:t>
            </a:r>
            <a:r>
              <a:rPr lang="ru-RU" sz="2000" dirty="0" smtClean="0"/>
              <a:t>»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3717032"/>
            <a:ext cx="6984776" cy="1152128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solidFill>
                  <a:schemeClr val="tx1"/>
                </a:solidFill>
              </a:rPr>
              <a:t>Автор: </a:t>
            </a:r>
            <a:r>
              <a:rPr lang="ru-RU" dirty="0">
                <a:solidFill>
                  <a:schemeClr val="tx1"/>
                </a:solidFill>
              </a:rPr>
              <a:t>Плотникова Дарья Алексеевна учащаяся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9 Б класса АСОШ №</a:t>
            </a:r>
            <a:r>
              <a:rPr lang="ru-RU" dirty="0" smtClean="0">
                <a:solidFill>
                  <a:schemeClr val="tx1"/>
                </a:solidFill>
              </a:rPr>
              <a:t>49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7738" y="980728"/>
            <a:ext cx="848273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+mj-lt"/>
              </a:rPr>
              <a:t>Секция</a:t>
            </a:r>
            <a:r>
              <a:rPr lang="ru-RU" sz="2400" b="1" dirty="0">
                <a:latin typeface="+mj-lt"/>
              </a:rPr>
              <a:t>: </a:t>
            </a:r>
            <a:endParaRPr lang="en-US" sz="2400" b="1" dirty="0" smtClean="0">
              <a:latin typeface="+mj-lt"/>
            </a:endParaRPr>
          </a:p>
          <a:p>
            <a:pPr algn="ctr"/>
            <a:r>
              <a:rPr lang="ru-RU" sz="2400" dirty="0" smtClean="0">
                <a:latin typeface="+mj-lt"/>
              </a:rPr>
              <a:t>Науки </a:t>
            </a:r>
            <a:r>
              <a:rPr lang="ru-RU" sz="2400" dirty="0">
                <a:latin typeface="+mj-lt"/>
              </a:rPr>
              <a:t>о </a:t>
            </a:r>
            <a:r>
              <a:rPr lang="ru-RU" sz="2400" dirty="0" smtClean="0">
                <a:latin typeface="+mj-lt"/>
              </a:rPr>
              <a:t>воде</a:t>
            </a:r>
          </a:p>
          <a:p>
            <a:pPr algn="ctr"/>
            <a:endParaRPr lang="en-US" sz="2400" b="1" dirty="0" smtClean="0">
              <a:latin typeface="+mj-lt"/>
            </a:endParaRPr>
          </a:p>
          <a:p>
            <a:pPr algn="ctr"/>
            <a:r>
              <a:rPr lang="ru-RU" sz="2400" b="1" dirty="0" smtClean="0">
                <a:latin typeface="+mj-lt"/>
              </a:rPr>
              <a:t>Тема проекта</a:t>
            </a:r>
            <a:r>
              <a:rPr lang="en-US" sz="2400" b="1" dirty="0" smtClean="0">
                <a:latin typeface="+mj-lt"/>
              </a:rPr>
              <a:t>:</a:t>
            </a:r>
            <a:endParaRPr lang="ru-RU" sz="2400" b="1" dirty="0">
              <a:latin typeface="+mj-lt"/>
            </a:endParaRPr>
          </a:p>
          <a:p>
            <a:pPr algn="ctr"/>
            <a:r>
              <a:rPr lang="ru-RU" sz="3200" dirty="0">
                <a:latin typeface="+mj-lt"/>
              </a:rPr>
              <a:t>«ХИМИЧЕСКИЙ АНАЛИЗ ВОДЫ ИЗ РЕКИ АБАКАН</a:t>
            </a:r>
            <a:r>
              <a:rPr lang="ru-RU" sz="3200" dirty="0" smtClean="0">
                <a:latin typeface="+mj-lt"/>
              </a:rPr>
              <a:t>»</a:t>
            </a:r>
            <a:endParaRPr lang="ru-RU" sz="3200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67944" y="6237312"/>
            <a:ext cx="1709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+mj-lt"/>
              </a:rPr>
              <a:t>Абаза</a:t>
            </a:r>
            <a:r>
              <a:rPr lang="en-US" b="1" dirty="0">
                <a:latin typeface="+mj-lt"/>
              </a:rPr>
              <a:t>,</a:t>
            </a:r>
            <a:r>
              <a:rPr lang="ru-RU" b="1" dirty="0" smtClean="0">
                <a:latin typeface="+mj-lt"/>
              </a:rPr>
              <a:t> 2023</a:t>
            </a:r>
            <a:r>
              <a:rPr lang="en-US" b="1" dirty="0" smtClean="0">
                <a:latin typeface="+mj-lt"/>
              </a:rPr>
              <a:t> </a:t>
            </a:r>
            <a:r>
              <a:rPr lang="ru-RU" b="1" dirty="0" smtClean="0">
                <a:latin typeface="+mj-lt"/>
              </a:rPr>
              <a:t>г.</a:t>
            </a:r>
            <a:endParaRPr lang="ru-RU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624" y="5085184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+mj-lt"/>
              </a:rPr>
              <a:t>Научные руководители: </a:t>
            </a:r>
            <a:r>
              <a:rPr lang="ru-RU" dirty="0">
                <a:latin typeface="+mj-lt"/>
              </a:rPr>
              <a:t>Кобцева Анастасия Алексеевна – учитель химии, Ахнина Юлия Юрьевна – учитель биологии.</a:t>
            </a:r>
          </a:p>
        </p:txBody>
      </p:sp>
    </p:spTree>
    <p:extLst>
      <p:ext uri="{BB962C8B-B14F-4D97-AF65-F5344CB8AC3E}">
        <p14:creationId xmlns:p14="http://schemas.microsoft.com/office/powerpoint/2010/main" val="1687212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ВВЕДЕНИЕ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Цель:</a:t>
            </a:r>
            <a:r>
              <a:rPr lang="ru-RU" dirty="0"/>
              <a:t> </a:t>
            </a:r>
            <a:r>
              <a:rPr lang="ru-RU" dirty="0" smtClean="0"/>
              <a:t>изучить </a:t>
            </a:r>
            <a:r>
              <a:rPr lang="ru-RU" dirty="0"/>
              <a:t>состояние воды в реке Абакан</a:t>
            </a:r>
          </a:p>
          <a:p>
            <a:pPr marL="0" lvl="0" indent="0" fontAlgn="base">
              <a:buNone/>
            </a:pPr>
            <a:r>
              <a:rPr lang="ru-RU" b="1" dirty="0"/>
              <a:t>Задачи:</a:t>
            </a:r>
            <a:r>
              <a:rPr lang="ru-RU" dirty="0"/>
              <a:t> </a:t>
            </a:r>
            <a:endParaRPr lang="ru-RU" dirty="0" smtClean="0"/>
          </a:p>
          <a:p>
            <a:pPr lvl="0" fontAlgn="base"/>
            <a:r>
              <a:rPr lang="ru-RU" dirty="0" smtClean="0"/>
              <a:t>Сделать </a:t>
            </a:r>
            <a:r>
              <a:rPr lang="ru-RU" dirty="0"/>
              <a:t>пробу воды в реке Абакан;</a:t>
            </a:r>
          </a:p>
          <a:p>
            <a:pPr lvl="0" fontAlgn="base"/>
            <a:r>
              <a:rPr lang="ru-RU" dirty="0"/>
              <a:t>Провести исследования воды;</a:t>
            </a:r>
          </a:p>
          <a:p>
            <a:pPr lvl="0" fontAlgn="base"/>
            <a:r>
              <a:rPr lang="ru-RU" dirty="0"/>
              <a:t>Сделать выводы о степени загрязненности воды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Объект исследования: </a:t>
            </a:r>
            <a:r>
              <a:rPr lang="ru-RU" dirty="0"/>
              <a:t>вода из реки Абакан.</a:t>
            </a:r>
          </a:p>
          <a:p>
            <a:pPr marL="0" indent="0">
              <a:buNone/>
            </a:pPr>
            <a:r>
              <a:rPr lang="ru-RU" b="1" dirty="0"/>
              <a:t>Предмет исследования</a:t>
            </a:r>
            <a:r>
              <a:rPr lang="ru-RU" dirty="0"/>
              <a:t>: химический анализ воды.</a:t>
            </a:r>
          </a:p>
          <a:p>
            <a:pPr marL="0" indent="0">
              <a:buNone/>
            </a:pPr>
            <a:r>
              <a:rPr lang="ru-RU" b="1" dirty="0"/>
              <a:t>Методы исследования: </a:t>
            </a:r>
            <a:r>
              <a:rPr lang="ru-RU" dirty="0"/>
              <a:t>наблюдение, анализ воды физико-химическими методами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9546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ХАРАКТЕРИСТИКА РАЙОНА ИССЛЕДОВАНИЯ</a:t>
            </a:r>
            <a:endParaRPr lang="ru-RU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39944"/>
            <a:ext cx="4330824" cy="40391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467544" y="5445224"/>
            <a:ext cx="4320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j-lt"/>
              </a:rPr>
              <a:t>Река Абакан </a:t>
            </a:r>
            <a:r>
              <a:rPr lang="ru-RU" dirty="0" smtClean="0">
                <a:latin typeface="+mj-lt"/>
              </a:rPr>
              <a:t>- река </a:t>
            </a:r>
            <a:r>
              <a:rPr lang="ru-RU" dirty="0">
                <a:latin typeface="+mj-lt"/>
              </a:rPr>
              <a:t>в </a:t>
            </a:r>
            <a:r>
              <a:rPr lang="ru-RU" dirty="0" smtClean="0">
                <a:latin typeface="+mj-lt"/>
              </a:rPr>
              <a:t>Хакасии, один </a:t>
            </a:r>
            <a:r>
              <a:rPr lang="ru-RU" dirty="0">
                <a:latin typeface="+mj-lt"/>
              </a:rPr>
              <a:t>из крупнейших левобережных притоков </a:t>
            </a:r>
            <a:r>
              <a:rPr lang="ru-RU" b="1" dirty="0" smtClean="0">
                <a:latin typeface="+mj-lt"/>
              </a:rPr>
              <a:t>Енисея</a:t>
            </a:r>
            <a:r>
              <a:rPr lang="ru-RU" dirty="0" smtClean="0">
                <a:latin typeface="+mj-lt"/>
              </a:rPr>
              <a:t>.</a:t>
            </a:r>
          </a:p>
          <a:p>
            <a:r>
              <a:rPr lang="ru-RU" b="1" dirty="0" smtClean="0">
                <a:latin typeface="+mj-lt"/>
              </a:rPr>
              <a:t>Длина </a:t>
            </a:r>
            <a:r>
              <a:rPr lang="ru-RU" b="1" dirty="0">
                <a:latin typeface="+mj-lt"/>
              </a:rPr>
              <a:t>реки</a:t>
            </a:r>
            <a:r>
              <a:rPr lang="ru-RU" dirty="0">
                <a:latin typeface="+mj-lt"/>
              </a:rPr>
              <a:t> — 514 км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5" b="13215"/>
          <a:stretch/>
        </p:blipFill>
        <p:spPr bwMode="auto">
          <a:xfrm>
            <a:off x="5723836" y="1292542"/>
            <a:ext cx="2549171" cy="41801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5652121" y="567874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j-lt"/>
              </a:rPr>
              <a:t>Место взятия проб</a:t>
            </a:r>
            <a:endParaRPr lang="ru-RU" dirty="0">
              <a:latin typeface="+mj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4248" y="6381328"/>
            <a:ext cx="19812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944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Опыт №1 Определение цвета </a:t>
            </a:r>
            <a:r>
              <a:rPr lang="ru-RU" b="1" dirty="0" smtClean="0"/>
              <a:t>воды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5410944" cy="4937760"/>
          </a:xfrm>
        </p:spPr>
        <p:txBody>
          <a:bodyPr/>
          <a:lstStyle/>
          <a:p>
            <a:r>
              <a:rPr lang="ru-RU" dirty="0" smtClean="0"/>
              <a:t>Принесенную </a:t>
            </a:r>
            <a:r>
              <a:rPr lang="ru-RU" dirty="0"/>
              <a:t>воду наливали в чистые пробирки в количестве 5-6 мл и определяли наиболее подходящий оттенок.</a:t>
            </a:r>
          </a:p>
          <a:p>
            <a:r>
              <a:rPr lang="ru-RU" dirty="0"/>
              <a:t>Наблюдение проводили, глядя сверху, на белом фоне при достаточном освещении.</a:t>
            </a:r>
          </a:p>
          <a:p>
            <a:pPr marL="0" indent="0">
              <a:buNone/>
            </a:pPr>
            <a:r>
              <a:rPr lang="ru-RU" b="1" dirty="0"/>
              <a:t>Результат:</a:t>
            </a:r>
            <a:r>
              <a:rPr lang="ru-RU" dirty="0"/>
              <a:t> Цвет воды очень слабый бледно-желтый. </a:t>
            </a:r>
          </a:p>
          <a:p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pic>
        <p:nvPicPr>
          <p:cNvPr id="1026" name="Picture 2" descr="C:\Users\logi9\Downloads\hj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196752"/>
            <a:ext cx="1800200" cy="50433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 descr="C:\Users\logi9\Downloads\kandinsky-download-1702906691794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229200"/>
            <a:ext cx="6048672" cy="1008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8252400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Опыт №2 Определение мутности воды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 </a:t>
            </a:r>
            <a:r>
              <a:rPr lang="ru-RU" dirty="0"/>
              <a:t>пробирку наливали исследуемую воду и сильно встряхивали. Проводили визуальное наблюдение. Наблюдали наличие и количество взвешенных веществ.</a:t>
            </a:r>
          </a:p>
          <a:p>
            <a:pPr marL="0" indent="0">
              <a:buNone/>
            </a:pPr>
            <a:r>
              <a:rPr lang="ru-RU" b="1" dirty="0"/>
              <a:t>Результат: </a:t>
            </a:r>
            <a:r>
              <a:rPr lang="ru-RU" dirty="0" smtClean="0"/>
              <a:t>Вода имеет небольшой осадок.</a:t>
            </a:r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2304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Опыт №3 Определение </a:t>
            </a:r>
            <a:r>
              <a:rPr lang="ru-RU" b="1" dirty="0" smtClean="0"/>
              <a:t>запаха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5266928" cy="4937760"/>
          </a:xfrm>
        </p:spPr>
        <p:txBody>
          <a:bodyPr/>
          <a:lstStyle/>
          <a:p>
            <a:r>
              <a:rPr lang="ru-RU" dirty="0" smtClean="0"/>
              <a:t>В </a:t>
            </a:r>
            <a:r>
              <a:rPr lang="ru-RU" dirty="0"/>
              <a:t>пробирку с пробкой наливали исследуемую воду до 2/3 объема и сильно встряхивали в закрытом состоянии.</a:t>
            </a:r>
          </a:p>
          <a:p>
            <a:r>
              <a:rPr lang="ru-RU" dirty="0"/>
              <a:t>Открывали колбу и отмечали характерный запах.</a:t>
            </a:r>
          </a:p>
          <a:p>
            <a:pPr marL="0" indent="0">
              <a:buNone/>
            </a:pPr>
            <a:r>
              <a:rPr lang="ru-RU" b="1" dirty="0"/>
              <a:t>Результат:</a:t>
            </a:r>
            <a:r>
              <a:rPr lang="ru-RU" dirty="0"/>
              <a:t> Вода без запаха.</a:t>
            </a:r>
          </a:p>
          <a:p>
            <a:endParaRPr lang="ru-RU" dirty="0"/>
          </a:p>
        </p:txBody>
      </p:sp>
      <p:pic>
        <p:nvPicPr>
          <p:cNvPr id="4" name="Picture 2" descr="D:\Школа\проект\IMG_20231217_194348_87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7" b="33695"/>
          <a:stretch/>
        </p:blipFill>
        <p:spPr bwMode="auto">
          <a:xfrm>
            <a:off x="6012160" y="1675181"/>
            <a:ext cx="2875820" cy="29114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6392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Опыт № 4 Определение прозрачности </a:t>
            </a:r>
            <a:r>
              <a:rPr lang="ru-RU" b="1" dirty="0" smtClean="0"/>
              <a:t>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Для </a:t>
            </a:r>
            <a:r>
              <a:rPr lang="ru-RU" dirty="0"/>
              <a:t>этого необходимо налить воду в цилиндр и установить, через какой слой в см. можно прочитать текст учебника.</a:t>
            </a:r>
          </a:p>
          <a:p>
            <a:pPr marL="0" indent="0">
              <a:buNone/>
            </a:pPr>
            <a:r>
              <a:rPr lang="ru-RU" b="1" dirty="0"/>
              <a:t>Результат: </a:t>
            </a:r>
            <a:r>
              <a:rPr lang="ru-RU" dirty="0"/>
              <a:t>Вода мутная. Текст можно было прочитать только, если приблизить учебник к цилиндру.</a:t>
            </a:r>
          </a:p>
          <a:p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471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Опыт № 5 Определение </a:t>
            </a:r>
            <a:r>
              <a:rPr lang="ru-RU" b="1" dirty="0" smtClean="0"/>
              <a:t>рН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Определение </a:t>
            </a:r>
            <a:r>
              <a:rPr lang="ru-RU" dirty="0"/>
              <a:t>рН при помощи универсального индикатора, шкала рН = 1-10.</a:t>
            </a:r>
          </a:p>
          <a:p>
            <a:r>
              <a:rPr lang="ru-RU" dirty="0"/>
              <a:t>Водородный показатель природных вод должен находиться в интервале 6,5-8,5. Реакция среды зависит от величины гидролиза растворимых солей, входящих в состав природных вод.</a:t>
            </a:r>
          </a:p>
          <a:p>
            <a:r>
              <a:rPr lang="ru-RU" dirty="0"/>
              <a:t>В пробирку наливали немного исследуемой воды. Сухими чистыми руками брали одну полоску индикаторной бумаги и сравнивали с цветом шкалы. Записали цифру, помещенную под наиболее подходящую к нашему образцу по цвету полоской. Это и есть полученное нами значение рН.</a:t>
            </a:r>
          </a:p>
          <a:p>
            <a:pPr marL="0" indent="0">
              <a:buNone/>
            </a:pPr>
            <a:r>
              <a:rPr lang="ru-RU" b="1" dirty="0"/>
              <a:t>Результат: </a:t>
            </a:r>
            <a:r>
              <a:rPr lang="ru-RU" dirty="0"/>
              <a:t>рН воды равен 4. Возможно, это связано с поступлением в воду угольной кислоты и других органических кислот в результате разложения органических веществ.</a:t>
            </a:r>
          </a:p>
          <a:p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269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Опыт №6 Определение наличия органических </a:t>
            </a:r>
            <a:r>
              <a:rPr lang="ru-RU" b="1" dirty="0" smtClean="0"/>
              <a:t>примесей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5266928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Налили </a:t>
            </a:r>
            <a:r>
              <a:rPr lang="ru-RU" dirty="0"/>
              <a:t>½ пробирки исследуемой пробы воды. Добавили 2-3 капли перманганата калия, до розового цвета. Нагрели содержимое до кипения.</a:t>
            </a:r>
          </a:p>
          <a:p>
            <a:r>
              <a:rPr lang="ru-RU" dirty="0"/>
              <a:t>О наличии органических примесей в воде говорят буро-коричневые хлопья оксида марганца, а цвет раствора должен изменится в желтовато-коричневый.</a:t>
            </a:r>
          </a:p>
          <a:p>
            <a:pPr marL="0" indent="0">
              <a:buNone/>
            </a:pPr>
            <a:r>
              <a:rPr lang="ru-RU" b="1" dirty="0"/>
              <a:t>Результат:</a:t>
            </a:r>
            <a:r>
              <a:rPr lang="ru-RU" dirty="0"/>
              <a:t> Органических веществ не обнаружено. Раствор перманганата калия окраску не изменил.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90" b="35539"/>
          <a:stretch/>
        </p:blipFill>
        <p:spPr bwMode="auto">
          <a:xfrm rot="5400000">
            <a:off x="5470348" y="1666556"/>
            <a:ext cx="3819927" cy="3024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570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Опыт №7 Определение жёсткости </a:t>
            </a:r>
            <a:r>
              <a:rPr lang="ru-RU" b="1" dirty="0" smtClean="0"/>
              <a:t>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268760"/>
            <a:ext cx="6120680" cy="485313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Для </a:t>
            </a:r>
            <a:r>
              <a:rPr lang="ru-RU" dirty="0"/>
              <a:t>этого к 100 мл. пробы, постепенно добавляли по каплям концентрированный раствор хозяйственного мыла. Визуально отметьте количество выпавшего осадка. Сделали вывод о жесткости речной воды: много осадка-жесткая, мало- умеренно-жесткая, практически нет осадка - мягкая.</a:t>
            </a:r>
          </a:p>
          <a:p>
            <a:pPr marL="0" indent="0">
              <a:buNone/>
            </a:pPr>
            <a:r>
              <a:rPr lang="ru-RU" b="1" dirty="0"/>
              <a:t>Результат: </a:t>
            </a:r>
            <a:r>
              <a:rPr lang="ru-RU" dirty="0"/>
              <a:t>добавленное мыло хорошо продолжало пениться (осадок не выпадал). Значит вода мягкая.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1"/>
          <a:stretch/>
        </p:blipFill>
        <p:spPr bwMode="auto">
          <a:xfrm>
            <a:off x="6372200" y="1256359"/>
            <a:ext cx="2376264" cy="48125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5133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Опыт №8 Определение минерализации </a:t>
            </a:r>
            <a:r>
              <a:rPr lang="ru-RU" b="1" dirty="0" smtClean="0"/>
              <a:t>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5554960" cy="4968552"/>
          </a:xfrm>
        </p:spPr>
        <p:txBody>
          <a:bodyPr>
            <a:normAutofit/>
          </a:bodyPr>
          <a:lstStyle/>
          <a:p>
            <a:r>
              <a:rPr lang="ru-RU" dirty="0" smtClean="0"/>
              <a:t>Для </a:t>
            </a:r>
            <a:r>
              <a:rPr lang="ru-RU" dirty="0"/>
              <a:t>определения величины общей минерализации выпарили 20 мл. воды в фарфоровой чашке и высушили осадок. После выпаривания окраска остатка была желтая, что свидетельствует о присутствии в пробе оксидов железа или марганца.</a:t>
            </a:r>
          </a:p>
          <a:p>
            <a:pPr marL="0" indent="0">
              <a:buNone/>
            </a:pPr>
            <a:r>
              <a:rPr lang="ru-RU" b="1" dirty="0"/>
              <a:t>Результат:</a:t>
            </a:r>
            <a:r>
              <a:rPr lang="ru-RU" dirty="0"/>
              <a:t> Выпало небольшое количество осадка желтого цвета, что свидетельствует о наличии в воде оксидов железа и марганца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7" r="27427" b="18214"/>
          <a:stretch/>
        </p:blipFill>
        <p:spPr bwMode="auto">
          <a:xfrm rot="16200000">
            <a:off x="5167789" y="2257147"/>
            <a:ext cx="4680520" cy="2847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5219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Проба </a:t>
            </a:r>
            <a:r>
              <a:rPr lang="ru-RU" dirty="0"/>
              <a:t>воды была взята из реки Абакан. Вода является удобным объектом для исследования.</a:t>
            </a:r>
          </a:p>
          <a:p>
            <a:pPr lvl="0"/>
            <a:r>
              <a:rPr lang="ru-RU" dirty="0"/>
              <a:t>При использовании физико-химических методов можно получить более точную информацию о состоянии водного объекта.</a:t>
            </a:r>
          </a:p>
          <a:p>
            <a:pPr lvl="0"/>
            <a:r>
              <a:rPr lang="ru-RU" dirty="0"/>
              <a:t>С помощью органолептических показателей выяснили, что вода из реки Абакан не имеет запаха, есть небольшой осадок. Кислая среда говорит о том, что река загрязнена бытовыми отходами, отходами животноводства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9906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852936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 smtClean="0"/>
              <a:t>Спасибо за внимание!</a:t>
            </a:r>
            <a:endParaRPr lang="ru-RU" sz="6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573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200</TotalTime>
  <Words>615</Words>
  <Application>Microsoft Office PowerPoint</Application>
  <PresentationFormat>On-screen Show (4:3)</PresentationFormat>
  <Paragraphs>70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Origin</vt:lpstr>
      <vt:lpstr>Муниципальное бюджетное общеобразовательное учреждение «Абазинская СОШ №49»</vt:lpstr>
      <vt:lpstr>ВВЕДЕНИЕ</vt:lpstr>
      <vt:lpstr>ХАРАКТЕРИСТИКА РАЙОНА ИССЛЕДОВАНИЯ</vt:lpstr>
      <vt:lpstr>Опыт №1 Определение цвета воды</vt:lpstr>
      <vt:lpstr>Опыт №2 Определение мутности воды</vt:lpstr>
      <vt:lpstr>Опыт №3 Определение запаха</vt:lpstr>
      <vt:lpstr>Опыт № 4 Определение прозрачности воды</vt:lpstr>
      <vt:lpstr>Опыт № 5 Определение рН</vt:lpstr>
      <vt:lpstr>Опыт №6 Определение наличия органических примесей</vt:lpstr>
      <vt:lpstr>Опыт №7 Определение жёсткости воды</vt:lpstr>
      <vt:lpstr>Опыт №8 Определение минерализации воды</vt:lpstr>
      <vt:lpstr>Выводы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kobts</dc:creator>
  <cp:lastModifiedBy>Sergey Loginov</cp:lastModifiedBy>
  <cp:revision>13</cp:revision>
  <dcterms:created xsi:type="dcterms:W3CDTF">2023-12-17T11:48:40Z</dcterms:created>
  <dcterms:modified xsi:type="dcterms:W3CDTF">2023-12-18T14:21:46Z</dcterms:modified>
</cp:coreProperties>
</file>